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Railway Deadlock Simulation Using Banker's Algorithm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Simulating railway deadlocks to ensure safe track management.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By Yash Amte, Akshay Pise, Rohit Bharti, Prathamesh Dhomne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Introduction to Deadlock in Railways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Deadlock Concept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Blocking where trains wait indefinitely for tracks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Causes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Multiple trains requiring shared tracks simultaneously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Impact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Delays, safety hazards, inefficiencies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4559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Banker's Algorithm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Detect and avoid deadlocks by checking safe states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Core Idea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Ensure each resource allocation keeps system safe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Application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Allocating tracks without causing deadlocks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88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System Design &amp; Implementation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661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611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 Language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Core logic of Banker's algorithm for track allocation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7661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611047"/>
            <a:ext cx="29471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Python HTTP Server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Backend CGI server handles user input requests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88518"/>
            <a:ext cx="7556421" cy="1322189"/>
          </a:xfrm>
          <a:prstGeom prst="roundRect">
            <a:avLst>
              <a:gd name="adj" fmla="val 1544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22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HTML &amp; CSS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337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Frontend interface for train and track input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77137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User Interaction and Input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Input Parameters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Number of trains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Number of tracks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Track allocation requests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User submits data to server for simulation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8889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Simulation Output &amp; Results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34661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44244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Safe State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914900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Tracks allocated without causing deadlock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434661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44244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Unsafe State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4914900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Potential deadlock detected, requires action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75476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Additional Functionalities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README File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Detailed setup and usage instructions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MIT License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Open-source permissions and legal terms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1544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Extra Features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Extensions for better usability and documentation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252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Conclusion &amp; Future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82979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882979"/>
            <a:ext cx="35188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Validate Safe Operations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373398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Ensure no deadlocks in real-time railway control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63114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39631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Enhance Interface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53533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Improve frontend usability and visualization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043249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50432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Extend Algorithm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533668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Adapt for dynamic track and train scenarios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3785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Improving railway deadlock prevention for safe, efficient transport systems.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2025-05-10T06:53:46Z</dcterms:created>
  <dcterms:modified xsi:type="dcterms:W3CDTF">2025-05-10T06:53:46Z</dcterms:modified>
</cp:coreProperties>
</file>